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8/29/2022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2.png"/><Relationship Id="rId3" Type="http://schemas.openxmlformats.org/officeDocument/2006/relationships/image" Target="../media/image83.png"/><Relationship Id="rId4" Type="http://schemas.openxmlformats.org/officeDocument/2006/relationships/image" Target="../media/image84.png"/><Relationship Id="rId5" Type="http://schemas.openxmlformats.org/officeDocument/2006/relationships/image" Target="../media/image85.png"/><Relationship Id="rId6" Type="http://schemas.openxmlformats.org/officeDocument/2006/relationships/image" Target="../media/image86.png"/><Relationship Id="rId7" Type="http://schemas.openxmlformats.org/officeDocument/2006/relationships/image" Target="../media/image87.png"/><Relationship Id="rId8" Type="http://schemas.openxmlformats.org/officeDocument/2006/relationships/image" Target="../media/image88.png"/><Relationship Id="rId9" Type="http://schemas.openxmlformats.org/officeDocument/2006/relationships/image" Target="../media/image89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0.png"/><Relationship Id="rId3" Type="http://schemas.openxmlformats.org/officeDocument/2006/relationships/image" Target="../media/image91.png"/><Relationship Id="rId4" Type="http://schemas.openxmlformats.org/officeDocument/2006/relationships/image" Target="../media/image92.png"/><Relationship Id="rId5" Type="http://schemas.openxmlformats.org/officeDocument/2006/relationships/image" Target="../media/image93.png"/><Relationship Id="rId6" Type="http://schemas.openxmlformats.org/officeDocument/2006/relationships/image" Target="../media/image94.png"/><Relationship Id="rId7" Type="http://schemas.openxmlformats.org/officeDocument/2006/relationships/image" Target="../media/image95.png"/><Relationship Id="rId8" Type="http://schemas.openxmlformats.org/officeDocument/2006/relationships/image" Target="../media/image96.png"/><Relationship Id="rId9" Type="http://schemas.openxmlformats.org/officeDocument/2006/relationships/image" Target="../media/image97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8.png"/><Relationship Id="rId3" Type="http://schemas.openxmlformats.org/officeDocument/2006/relationships/image" Target="../media/image99.png"/><Relationship Id="rId4" Type="http://schemas.openxmlformats.org/officeDocument/2006/relationships/image" Target="../media/image100.png"/><Relationship Id="rId5" Type="http://schemas.openxmlformats.org/officeDocument/2006/relationships/image" Target="../media/image101.png"/><Relationship Id="rId6" Type="http://schemas.openxmlformats.org/officeDocument/2006/relationships/image" Target="../media/image102.png"/><Relationship Id="rId7" Type="http://schemas.openxmlformats.org/officeDocument/2006/relationships/image" Target="../media/image103.png"/><Relationship Id="rId8" Type="http://schemas.openxmlformats.org/officeDocument/2006/relationships/image" Target="../media/image104.png"/><Relationship Id="rId9" Type="http://schemas.openxmlformats.org/officeDocument/2006/relationships/image" Target="../media/image105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6.png"/><Relationship Id="rId3" Type="http://schemas.openxmlformats.org/officeDocument/2006/relationships/image" Target="../media/image107.png"/><Relationship Id="rId4" Type="http://schemas.openxmlformats.org/officeDocument/2006/relationships/image" Target="../media/image108.png"/><Relationship Id="rId5" Type="http://schemas.openxmlformats.org/officeDocument/2006/relationships/image" Target="../media/image109.png"/><Relationship Id="rId6" Type="http://schemas.openxmlformats.org/officeDocument/2006/relationships/image" Target="../media/image110.png"/><Relationship Id="rId7" Type="http://schemas.openxmlformats.org/officeDocument/2006/relationships/image" Target="../media/image111.png"/><Relationship Id="rId8" Type="http://schemas.openxmlformats.org/officeDocument/2006/relationships/image" Target="../media/image112.png"/><Relationship Id="rId9" Type="http://schemas.openxmlformats.org/officeDocument/2006/relationships/image" Target="../media/image113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4.png"/><Relationship Id="rId3" Type="http://schemas.openxmlformats.org/officeDocument/2006/relationships/image" Target="../media/image115.png"/><Relationship Id="rId4" Type="http://schemas.openxmlformats.org/officeDocument/2006/relationships/image" Target="../media/image116.png"/><Relationship Id="rId5" Type="http://schemas.openxmlformats.org/officeDocument/2006/relationships/image" Target="../media/image117.png"/><Relationship Id="rId6" Type="http://schemas.openxmlformats.org/officeDocument/2006/relationships/image" Target="../media/image118.png"/><Relationship Id="rId7" Type="http://schemas.openxmlformats.org/officeDocument/2006/relationships/image" Target="../media/image119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0.png"/><Relationship Id="rId3" Type="http://schemas.openxmlformats.org/officeDocument/2006/relationships/image" Target="../media/image121.png"/><Relationship Id="rId4" Type="http://schemas.openxmlformats.org/officeDocument/2006/relationships/image" Target="../media/image122.png"/><Relationship Id="rId5" Type="http://schemas.openxmlformats.org/officeDocument/2006/relationships/image" Target="../media/image123.png"/><Relationship Id="rId6" Type="http://schemas.openxmlformats.org/officeDocument/2006/relationships/image" Target="../media/image124.png"/><Relationship Id="rId7" Type="http://schemas.openxmlformats.org/officeDocument/2006/relationships/image" Target="../media/image125.png"/><Relationship Id="rId8" Type="http://schemas.openxmlformats.org/officeDocument/2006/relationships/image" Target="../media/image126.png"/><Relationship Id="rId9" Type="http://schemas.openxmlformats.org/officeDocument/2006/relationships/image" Target="../media/image127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8.png"/><Relationship Id="rId3" Type="http://schemas.openxmlformats.org/officeDocument/2006/relationships/image" Target="../media/image129.png"/><Relationship Id="rId4" Type="http://schemas.openxmlformats.org/officeDocument/2006/relationships/image" Target="../media/image130.png"/><Relationship Id="rId5" Type="http://schemas.openxmlformats.org/officeDocument/2006/relationships/image" Target="../media/image131.png"/><Relationship Id="rId6" Type="http://schemas.openxmlformats.org/officeDocument/2006/relationships/image" Target="../media/image132.png"/><Relationship Id="rId7" Type="http://schemas.openxmlformats.org/officeDocument/2006/relationships/image" Target="../media/image133.png"/><Relationship Id="rId8" Type="http://schemas.openxmlformats.org/officeDocument/2006/relationships/image" Target="../media/image134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5.png"/><Relationship Id="rId3" Type="http://schemas.openxmlformats.org/officeDocument/2006/relationships/image" Target="../media/image136.png"/><Relationship Id="rId4" Type="http://schemas.openxmlformats.org/officeDocument/2006/relationships/image" Target="../media/image137.png"/><Relationship Id="rId5" Type="http://schemas.openxmlformats.org/officeDocument/2006/relationships/image" Target="../media/image138.png"/><Relationship Id="rId6" Type="http://schemas.openxmlformats.org/officeDocument/2006/relationships/image" Target="../media/image139.png"/><Relationship Id="rId7" Type="http://schemas.openxmlformats.org/officeDocument/2006/relationships/image" Target="../media/image140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1.png"/><Relationship Id="rId3" Type="http://schemas.openxmlformats.org/officeDocument/2006/relationships/image" Target="../media/image142.png"/><Relationship Id="rId4" Type="http://schemas.openxmlformats.org/officeDocument/2006/relationships/image" Target="../media/image143.png"/><Relationship Id="rId5" Type="http://schemas.openxmlformats.org/officeDocument/2006/relationships/image" Target="../media/image144.png"/><Relationship Id="rId6" Type="http://schemas.openxmlformats.org/officeDocument/2006/relationships/image" Target="../media/image145.png"/><Relationship Id="rId7" Type="http://schemas.openxmlformats.org/officeDocument/2006/relationships/image" Target="../media/image146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7.png"/><Relationship Id="rId3" Type="http://schemas.openxmlformats.org/officeDocument/2006/relationships/image" Target="../media/image148.png"/><Relationship Id="rId4" Type="http://schemas.openxmlformats.org/officeDocument/2006/relationships/image" Target="../media/image149.png"/><Relationship Id="rId5" Type="http://schemas.openxmlformats.org/officeDocument/2006/relationships/image" Target="../media/image150.png"/><Relationship Id="rId6" Type="http://schemas.openxmlformats.org/officeDocument/2006/relationships/image" Target="../media/image151.png"/><Relationship Id="rId7" Type="http://schemas.openxmlformats.org/officeDocument/2006/relationships/image" Target="../media/image152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8" Type="http://schemas.openxmlformats.org/officeDocument/2006/relationships/image" Target="../media/image16.png"/><Relationship Id="rId9" Type="http://schemas.openxmlformats.org/officeDocument/2006/relationships/image" Target="../media/image17.png"/><Relationship Id="rId10" Type="http://schemas.openxmlformats.org/officeDocument/2006/relationships/image" Target="../media/image18.png"/><Relationship Id="rId11" Type="http://schemas.openxmlformats.org/officeDocument/2006/relationships/image" Target="../media/image19.png"/><Relationship Id="rId12" Type="http://schemas.openxmlformats.org/officeDocument/2006/relationships/image" Target="../media/image20.png"/><Relationship Id="rId13" Type="http://schemas.openxmlformats.org/officeDocument/2006/relationships/image" Target="../media/image21.png"/><Relationship Id="rId14" Type="http://schemas.openxmlformats.org/officeDocument/2006/relationships/image" Target="../media/image22.png"/><Relationship Id="rId15" Type="http://schemas.openxmlformats.org/officeDocument/2006/relationships/image" Target="../media/image23.png"/><Relationship Id="rId16" Type="http://schemas.openxmlformats.org/officeDocument/2006/relationships/image" Target="../media/image24.png"/><Relationship Id="rId17" Type="http://schemas.openxmlformats.org/officeDocument/2006/relationships/image" Target="../media/image25.png"/><Relationship Id="rId18" Type="http://schemas.openxmlformats.org/officeDocument/2006/relationships/image" Target="../media/image26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3.png"/><Relationship Id="rId3" Type="http://schemas.openxmlformats.org/officeDocument/2006/relationships/image" Target="../media/image154.png"/><Relationship Id="rId4" Type="http://schemas.openxmlformats.org/officeDocument/2006/relationships/image" Target="../media/image155.png"/><Relationship Id="rId5" Type="http://schemas.openxmlformats.org/officeDocument/2006/relationships/image" Target="../media/image156.png"/><Relationship Id="rId6" Type="http://schemas.openxmlformats.org/officeDocument/2006/relationships/image" Target="../media/image157.png"/><Relationship Id="rId7" Type="http://schemas.openxmlformats.org/officeDocument/2006/relationships/image" Target="../media/image158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9.png"/><Relationship Id="rId3" Type="http://schemas.openxmlformats.org/officeDocument/2006/relationships/image" Target="../media/image160.png"/><Relationship Id="rId4" Type="http://schemas.openxmlformats.org/officeDocument/2006/relationships/image" Target="../media/image161.png"/><Relationship Id="rId5" Type="http://schemas.openxmlformats.org/officeDocument/2006/relationships/image" Target="../media/image162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7" Type="http://schemas.openxmlformats.org/officeDocument/2006/relationships/image" Target="../media/image32.png"/><Relationship Id="rId8" Type="http://schemas.openxmlformats.org/officeDocument/2006/relationships/image" Target="../media/image33.png"/><Relationship Id="rId9" Type="http://schemas.openxmlformats.org/officeDocument/2006/relationships/image" Target="../media/image34.png"/><Relationship Id="rId10" Type="http://schemas.openxmlformats.org/officeDocument/2006/relationships/image" Target="../media/image35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6" Type="http://schemas.openxmlformats.org/officeDocument/2006/relationships/image" Target="../media/image40.png"/><Relationship Id="rId7" Type="http://schemas.openxmlformats.org/officeDocument/2006/relationships/image" Target="../media/image41.png"/><Relationship Id="rId8" Type="http://schemas.openxmlformats.org/officeDocument/2006/relationships/image" Target="../media/image42.png"/><Relationship Id="rId9" Type="http://schemas.openxmlformats.org/officeDocument/2006/relationships/image" Target="../media/image43.png"/><Relationship Id="rId10" Type="http://schemas.openxmlformats.org/officeDocument/2006/relationships/image" Target="../media/image44.png"/><Relationship Id="rId11" Type="http://schemas.openxmlformats.org/officeDocument/2006/relationships/image" Target="../media/image45.png"/><Relationship Id="rId12" Type="http://schemas.openxmlformats.org/officeDocument/2006/relationships/image" Target="../media/image46.png"/><Relationship Id="rId13" Type="http://schemas.openxmlformats.org/officeDocument/2006/relationships/image" Target="../media/image47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8.png"/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5" Type="http://schemas.openxmlformats.org/officeDocument/2006/relationships/image" Target="../media/image51.png"/><Relationship Id="rId6" Type="http://schemas.openxmlformats.org/officeDocument/2006/relationships/image" Target="../media/image52.png"/><Relationship Id="rId7" Type="http://schemas.openxmlformats.org/officeDocument/2006/relationships/image" Target="../media/image53.png"/><Relationship Id="rId8" Type="http://schemas.openxmlformats.org/officeDocument/2006/relationships/image" Target="../media/image54.png"/><Relationship Id="rId9" Type="http://schemas.openxmlformats.org/officeDocument/2006/relationships/image" Target="../media/image55.png"/><Relationship Id="rId10" Type="http://schemas.openxmlformats.org/officeDocument/2006/relationships/image" Target="../media/image56.png"/><Relationship Id="rId11" Type="http://schemas.openxmlformats.org/officeDocument/2006/relationships/image" Target="../media/image57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8.png"/><Relationship Id="rId3" Type="http://schemas.openxmlformats.org/officeDocument/2006/relationships/image" Target="../media/image59.png"/><Relationship Id="rId4" Type="http://schemas.openxmlformats.org/officeDocument/2006/relationships/image" Target="../media/image60.png"/><Relationship Id="rId5" Type="http://schemas.openxmlformats.org/officeDocument/2006/relationships/image" Target="../media/image61.png"/><Relationship Id="rId6" Type="http://schemas.openxmlformats.org/officeDocument/2006/relationships/image" Target="../media/image62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3.png"/><Relationship Id="rId3" Type="http://schemas.openxmlformats.org/officeDocument/2006/relationships/image" Target="../media/image64.png"/><Relationship Id="rId4" Type="http://schemas.openxmlformats.org/officeDocument/2006/relationships/image" Target="../media/image65.png"/><Relationship Id="rId5" Type="http://schemas.openxmlformats.org/officeDocument/2006/relationships/image" Target="../media/image66.png"/><Relationship Id="rId6" Type="http://schemas.openxmlformats.org/officeDocument/2006/relationships/image" Target="../media/image67.png"/><Relationship Id="rId7" Type="http://schemas.openxmlformats.org/officeDocument/2006/relationships/image" Target="../media/image68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9.png"/><Relationship Id="rId3" Type="http://schemas.openxmlformats.org/officeDocument/2006/relationships/image" Target="../media/image70.png"/><Relationship Id="rId4" Type="http://schemas.openxmlformats.org/officeDocument/2006/relationships/image" Target="../media/image71.png"/><Relationship Id="rId5" Type="http://schemas.openxmlformats.org/officeDocument/2006/relationships/image" Target="../media/image72.png"/><Relationship Id="rId6" Type="http://schemas.openxmlformats.org/officeDocument/2006/relationships/image" Target="../media/image73.png"/><Relationship Id="rId7" Type="http://schemas.openxmlformats.org/officeDocument/2006/relationships/image" Target="../media/image74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5.png"/><Relationship Id="rId3" Type="http://schemas.openxmlformats.org/officeDocument/2006/relationships/image" Target="../media/image76.png"/><Relationship Id="rId4" Type="http://schemas.openxmlformats.org/officeDocument/2006/relationships/image" Target="../media/image77.png"/><Relationship Id="rId5" Type="http://schemas.openxmlformats.org/officeDocument/2006/relationships/image" Target="../media/image78.png"/><Relationship Id="rId6" Type="http://schemas.openxmlformats.org/officeDocument/2006/relationships/image" Target="../media/image79.png"/><Relationship Id="rId7" Type="http://schemas.openxmlformats.org/officeDocument/2006/relationships/image" Target="../media/image80.png"/><Relationship Id="rId8" Type="http://schemas.openxmlformats.org/officeDocument/2006/relationships/image" Target="../media/image81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922028" y="0"/>
            <a:ext cx="14363687" cy="10285714"/>
            <a:chOff x="3922028" y="0"/>
            <a:chExt cx="14363687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22028" y="0"/>
              <a:ext cx="14363687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52631" y="6626227"/>
            <a:ext cx="6684438" cy="118540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388345" y="7406287"/>
            <a:ext cx="7251536" cy="3090631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95485" y="4330353"/>
            <a:ext cx="1494958" cy="725692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95485" y="503682"/>
            <a:ext cx="1325330" cy="45427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95485" y="9156835"/>
            <a:ext cx="2481549" cy="72569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 rot="5400000">
            <a:off x="16131586" y="1719010"/>
            <a:ext cx="2842073" cy="45427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7273370" y="8764089"/>
            <a:ext cx="327736" cy="854062"/>
            <a:chOff x="17273370" y="8764089"/>
            <a:chExt cx="327736" cy="854062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7273370" y="8764089"/>
              <a:ext cx="327735" cy="327735"/>
              <a:chOff x="17273370" y="8764089"/>
              <a:chExt cx="327735" cy="327735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7273370" y="8764089"/>
                <a:ext cx="327735" cy="327735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7273371" y="9290416"/>
              <a:ext cx="327735" cy="327735"/>
              <a:chOff x="17273371" y="9290416"/>
              <a:chExt cx="327735" cy="32773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7273371" y="9290416"/>
                <a:ext cx="327735" cy="327735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2663524" y="-620230"/>
            <a:ext cx="14408508" cy="1303419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47177" y="524470"/>
            <a:ext cx="5124258" cy="106097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38603" y="1662085"/>
            <a:ext cx="170652" cy="444709"/>
            <a:chOff x="938603" y="1662085"/>
            <a:chExt cx="170652" cy="444709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938603" y="1662085"/>
              <a:ext cx="170651" cy="170651"/>
              <a:chOff x="938603" y="1662085"/>
              <a:chExt cx="170651" cy="170651"/>
            </a:xfrm>
          </p:grpSpPr>
          <p:pic>
            <p:nvPicPr>
              <p:cNvPr id="6" name="Object 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938603" y="1662085"/>
                <a:ext cx="170651" cy="170651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938603" y="1936143"/>
              <a:ext cx="170651" cy="170651"/>
              <a:chOff x="938603" y="1936143"/>
              <a:chExt cx="170651" cy="170651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938603" y="1936143"/>
                <a:ext cx="170651" cy="170651"/>
              </a:xfrm>
              <a:prstGeom prst="rect">
                <a:avLst/>
              </a:prstGeom>
            </p:spPr>
          </p:pic>
        </p:grpSp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66222" y="1370164"/>
            <a:ext cx="2822114" cy="109017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856729" y="2638318"/>
            <a:ext cx="7045714" cy="6310253"/>
            <a:chOff x="9856729" y="2638318"/>
            <a:chExt cx="7045714" cy="631025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856729" y="2638318"/>
              <a:ext cx="7045714" cy="631025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216174" y="1533662"/>
            <a:ext cx="6326824" cy="7218391"/>
            <a:chOff x="10216174" y="1533662"/>
            <a:chExt cx="6326824" cy="721839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216174" y="1533662"/>
              <a:ext cx="6326824" cy="721839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994443" y="615896"/>
            <a:ext cx="4816150" cy="9140973"/>
            <a:chOff x="10994443" y="615896"/>
            <a:chExt cx="4816150" cy="9140973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994443" y="615896"/>
              <a:ext cx="4816150" cy="914097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2492872" y="11247"/>
            <a:ext cx="14408508" cy="1243846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47177" y="524470"/>
            <a:ext cx="5124258" cy="106097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38603" y="1662085"/>
            <a:ext cx="170652" cy="444709"/>
            <a:chOff x="938603" y="1662085"/>
            <a:chExt cx="170652" cy="444709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938603" y="1662085"/>
              <a:ext cx="170651" cy="170651"/>
              <a:chOff x="938603" y="1662085"/>
              <a:chExt cx="170651" cy="170651"/>
            </a:xfrm>
          </p:grpSpPr>
          <p:pic>
            <p:nvPicPr>
              <p:cNvPr id="6" name="Object 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938603" y="1662085"/>
                <a:ext cx="170651" cy="170651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938603" y="1936143"/>
              <a:ext cx="170651" cy="170651"/>
              <a:chOff x="938603" y="1936143"/>
              <a:chExt cx="170651" cy="170651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938603" y="1936143"/>
                <a:ext cx="170651" cy="170651"/>
              </a:xfrm>
              <a:prstGeom prst="rect">
                <a:avLst/>
              </a:prstGeom>
            </p:spPr>
          </p:pic>
        </p:grpSp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66222" y="1370164"/>
            <a:ext cx="3868800" cy="109017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856729" y="2638318"/>
            <a:ext cx="7045714" cy="6310253"/>
            <a:chOff x="9856729" y="2638318"/>
            <a:chExt cx="7045714" cy="631025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856729" y="2638318"/>
              <a:ext cx="7045714" cy="631025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216174" y="1533662"/>
            <a:ext cx="6326824" cy="7218391"/>
            <a:chOff x="10216174" y="1533662"/>
            <a:chExt cx="6326824" cy="721839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216174" y="1533662"/>
              <a:ext cx="6326824" cy="721839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216174" y="225259"/>
            <a:ext cx="6227445" cy="10060456"/>
            <a:chOff x="10216174" y="225259"/>
            <a:chExt cx="6227445" cy="10060456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216174" y="225259"/>
              <a:ext cx="6227445" cy="1006045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2492872" y="1165096"/>
            <a:ext cx="14408508" cy="953137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47177" y="524470"/>
            <a:ext cx="5124258" cy="106097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38603" y="1662085"/>
            <a:ext cx="170652" cy="444709"/>
            <a:chOff x="938603" y="1662085"/>
            <a:chExt cx="170652" cy="444709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938603" y="1662085"/>
              <a:ext cx="170651" cy="170651"/>
              <a:chOff x="938603" y="1662085"/>
              <a:chExt cx="170651" cy="170651"/>
            </a:xfrm>
          </p:grpSpPr>
          <p:pic>
            <p:nvPicPr>
              <p:cNvPr id="6" name="Object 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938603" y="1662085"/>
                <a:ext cx="170651" cy="170651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938603" y="1936143"/>
              <a:ext cx="170651" cy="170651"/>
              <a:chOff x="938603" y="1936143"/>
              <a:chExt cx="170651" cy="170651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938603" y="1936143"/>
                <a:ext cx="170651" cy="170651"/>
              </a:xfrm>
              <a:prstGeom prst="rect">
                <a:avLst/>
              </a:prstGeom>
            </p:spPr>
          </p:pic>
        </p:grpSp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66222" y="1370164"/>
            <a:ext cx="2822114" cy="109017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856729" y="2638318"/>
            <a:ext cx="7045714" cy="6310253"/>
            <a:chOff x="9856729" y="2638318"/>
            <a:chExt cx="7045714" cy="631025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856729" y="2638318"/>
              <a:ext cx="7045714" cy="631025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216174" y="1533662"/>
            <a:ext cx="6326824" cy="7218391"/>
            <a:chOff x="10216174" y="1533662"/>
            <a:chExt cx="6326824" cy="721839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216174" y="1533662"/>
              <a:ext cx="6326824" cy="721839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142857" y="734445"/>
            <a:ext cx="8401210" cy="9313242"/>
            <a:chOff x="9142857" y="734445"/>
            <a:chExt cx="8401210" cy="9313242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142857" y="734445"/>
              <a:ext cx="8401210" cy="931324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2492872" y="1676730"/>
            <a:ext cx="14408508" cy="860808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47177" y="524470"/>
            <a:ext cx="5124258" cy="106097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38603" y="1662085"/>
            <a:ext cx="170652" cy="444709"/>
            <a:chOff x="938603" y="1662085"/>
            <a:chExt cx="170652" cy="444709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938603" y="1662085"/>
              <a:ext cx="170651" cy="170651"/>
              <a:chOff x="938603" y="1662085"/>
              <a:chExt cx="170651" cy="170651"/>
            </a:xfrm>
          </p:grpSpPr>
          <p:pic>
            <p:nvPicPr>
              <p:cNvPr id="6" name="Object 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938603" y="1662085"/>
                <a:ext cx="170651" cy="170651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938603" y="1936143"/>
              <a:ext cx="170651" cy="170651"/>
              <a:chOff x="938603" y="1936143"/>
              <a:chExt cx="170651" cy="170651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938603" y="1936143"/>
                <a:ext cx="170651" cy="170651"/>
              </a:xfrm>
              <a:prstGeom prst="rect">
                <a:avLst/>
              </a:prstGeom>
            </p:spPr>
          </p:pic>
        </p:grpSp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66222" y="1370164"/>
            <a:ext cx="4155447" cy="109017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856729" y="2638318"/>
            <a:ext cx="7045714" cy="6310253"/>
            <a:chOff x="9856729" y="2638318"/>
            <a:chExt cx="7045714" cy="631025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856729" y="2638318"/>
              <a:ext cx="7045714" cy="631025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216174" y="1533662"/>
            <a:ext cx="6326824" cy="7218391"/>
            <a:chOff x="10216174" y="1533662"/>
            <a:chExt cx="6326824" cy="721839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216174" y="1533662"/>
              <a:ext cx="6326824" cy="721839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142857" y="477467"/>
            <a:ext cx="8401210" cy="9330781"/>
            <a:chOff x="9142857" y="477467"/>
            <a:chExt cx="8401210" cy="933078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142857" y="477467"/>
              <a:ext cx="8401210" cy="933078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2663524" y="1054170"/>
            <a:ext cx="14408508" cy="948266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47177" y="524470"/>
            <a:ext cx="5124258" cy="106097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38603" y="1662085"/>
            <a:ext cx="170652" cy="444709"/>
            <a:chOff x="938603" y="1662085"/>
            <a:chExt cx="170652" cy="444709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938603" y="1662085"/>
              <a:ext cx="170651" cy="170651"/>
              <a:chOff x="938603" y="1662085"/>
              <a:chExt cx="170651" cy="170651"/>
            </a:xfrm>
          </p:grpSpPr>
          <p:pic>
            <p:nvPicPr>
              <p:cNvPr id="6" name="Object 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938603" y="1662085"/>
                <a:ext cx="170651" cy="170651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938603" y="1936143"/>
              <a:ext cx="170651" cy="170651"/>
              <a:chOff x="938603" y="1936143"/>
              <a:chExt cx="170651" cy="170651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938603" y="1936143"/>
                <a:ext cx="170651" cy="170651"/>
              </a:xfrm>
              <a:prstGeom prst="rect">
                <a:avLst/>
              </a:prstGeom>
            </p:spPr>
          </p:pic>
        </p:grpSp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66222" y="1370164"/>
            <a:ext cx="3030495" cy="109017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794271" y="355236"/>
            <a:ext cx="5215724" cy="9658747"/>
            <a:chOff x="10794271" y="355236"/>
            <a:chExt cx="5215724" cy="965874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794271" y="355236"/>
              <a:ext cx="5215724" cy="965874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2663524" y="-255102"/>
            <a:ext cx="14408508" cy="1227156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47177" y="524470"/>
            <a:ext cx="5124258" cy="106097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38603" y="1662085"/>
            <a:ext cx="170652" cy="444709"/>
            <a:chOff x="938603" y="1662085"/>
            <a:chExt cx="170652" cy="444709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938603" y="1662085"/>
              <a:ext cx="170651" cy="170651"/>
              <a:chOff x="938603" y="1662085"/>
              <a:chExt cx="170651" cy="170651"/>
            </a:xfrm>
          </p:grpSpPr>
          <p:pic>
            <p:nvPicPr>
              <p:cNvPr id="6" name="Object 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938603" y="1662085"/>
                <a:ext cx="170651" cy="170651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938603" y="1936143"/>
              <a:ext cx="170651" cy="170651"/>
              <a:chOff x="938603" y="1936143"/>
              <a:chExt cx="170651" cy="170651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938603" y="1936143"/>
                <a:ext cx="170651" cy="170651"/>
              </a:xfrm>
              <a:prstGeom prst="rect">
                <a:avLst/>
              </a:prstGeom>
            </p:spPr>
          </p:pic>
        </p:grpSp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66222" y="1370164"/>
            <a:ext cx="4155447" cy="109017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856729" y="2638318"/>
            <a:ext cx="7045714" cy="6310253"/>
            <a:chOff x="9856729" y="2638318"/>
            <a:chExt cx="7045714" cy="631025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856729" y="2638318"/>
              <a:ext cx="7045714" cy="631025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216174" y="1533662"/>
            <a:ext cx="6326824" cy="7218391"/>
            <a:chOff x="10216174" y="1533662"/>
            <a:chExt cx="6326824" cy="721839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216174" y="1533662"/>
              <a:ext cx="6326824" cy="721839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142857" y="362164"/>
            <a:ext cx="8401210" cy="9479863"/>
            <a:chOff x="9142857" y="362164"/>
            <a:chExt cx="8401210" cy="9479863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142857" y="362164"/>
              <a:ext cx="8401210" cy="947986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2663524" y="2364433"/>
            <a:ext cx="14408508" cy="555684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47177" y="524470"/>
            <a:ext cx="5124258" cy="106097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38603" y="1662085"/>
            <a:ext cx="170652" cy="444709"/>
            <a:chOff x="938603" y="1662085"/>
            <a:chExt cx="170652" cy="444709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938603" y="1662085"/>
              <a:ext cx="170651" cy="170651"/>
              <a:chOff x="938603" y="1662085"/>
              <a:chExt cx="170651" cy="170651"/>
            </a:xfrm>
          </p:grpSpPr>
          <p:pic>
            <p:nvPicPr>
              <p:cNvPr id="6" name="Object 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938603" y="1662085"/>
                <a:ext cx="170651" cy="170651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938603" y="1936143"/>
              <a:ext cx="170651" cy="170651"/>
              <a:chOff x="938603" y="1936143"/>
              <a:chExt cx="170651" cy="170651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938603" y="1936143"/>
                <a:ext cx="170651" cy="170651"/>
              </a:xfrm>
              <a:prstGeom prst="rect">
                <a:avLst/>
              </a:prstGeom>
            </p:spPr>
          </p:pic>
        </p:grpSp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66222" y="1370164"/>
            <a:ext cx="4449323" cy="110921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928872" y="4484020"/>
            <a:ext cx="6326724" cy="5798397"/>
            <a:chOff x="10928872" y="4484020"/>
            <a:chExt cx="6326724" cy="579839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928872" y="4484020"/>
              <a:ext cx="6326724" cy="579839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928872" y="-633102"/>
            <a:ext cx="6326724" cy="5805001"/>
            <a:chOff x="10928872" y="-633102"/>
            <a:chExt cx="6326724" cy="580500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928872" y="-633102"/>
              <a:ext cx="6326724" cy="580500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2663524" y="2364433"/>
            <a:ext cx="14408508" cy="555684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47177" y="524470"/>
            <a:ext cx="5124258" cy="106097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38603" y="1662085"/>
            <a:ext cx="170652" cy="444709"/>
            <a:chOff x="938603" y="1662085"/>
            <a:chExt cx="170652" cy="444709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938603" y="1662085"/>
              <a:ext cx="170651" cy="170651"/>
              <a:chOff x="938603" y="1662085"/>
              <a:chExt cx="170651" cy="170651"/>
            </a:xfrm>
          </p:grpSpPr>
          <p:pic>
            <p:nvPicPr>
              <p:cNvPr id="6" name="Object 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938603" y="1662085"/>
                <a:ext cx="170651" cy="170651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938603" y="1936143"/>
              <a:ext cx="170651" cy="170651"/>
              <a:chOff x="938603" y="1936143"/>
              <a:chExt cx="170651" cy="170651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938603" y="1936143"/>
                <a:ext cx="170651" cy="170651"/>
              </a:xfrm>
              <a:prstGeom prst="rect">
                <a:avLst/>
              </a:prstGeom>
            </p:spPr>
          </p:pic>
        </p:grpSp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66222" y="1370164"/>
            <a:ext cx="879990" cy="108064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214286" y="1082924"/>
            <a:ext cx="8338385" cy="7816148"/>
            <a:chOff x="9214286" y="1082924"/>
            <a:chExt cx="8338385" cy="781614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214286" y="1082924"/>
              <a:ext cx="8338385" cy="781614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2663524" y="2348003"/>
            <a:ext cx="14408508" cy="562256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47177" y="524470"/>
            <a:ext cx="5124258" cy="106097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38603" y="1662085"/>
            <a:ext cx="170652" cy="444709"/>
            <a:chOff x="938603" y="1662085"/>
            <a:chExt cx="170652" cy="444709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938603" y="1662085"/>
              <a:ext cx="170651" cy="170651"/>
              <a:chOff x="938603" y="1662085"/>
              <a:chExt cx="170651" cy="170651"/>
            </a:xfrm>
          </p:grpSpPr>
          <p:pic>
            <p:nvPicPr>
              <p:cNvPr id="6" name="Object 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938603" y="1662085"/>
                <a:ext cx="170651" cy="170651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938603" y="1936143"/>
              <a:ext cx="170651" cy="170651"/>
              <a:chOff x="938603" y="1936143"/>
              <a:chExt cx="170651" cy="170651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938603" y="1936143"/>
                <a:ext cx="170651" cy="170651"/>
              </a:xfrm>
              <a:prstGeom prst="rect">
                <a:avLst/>
              </a:prstGeom>
            </p:spPr>
          </p:pic>
        </p:grpSp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66222" y="1370164"/>
            <a:ext cx="2857095" cy="109017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142857" y="1988667"/>
            <a:ext cx="9142857" cy="6308381"/>
            <a:chOff x="9142857" y="1988667"/>
            <a:chExt cx="9142857" cy="630838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142857" y="1988667"/>
              <a:ext cx="9142857" cy="630838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2663524" y="371424"/>
            <a:ext cx="14408508" cy="1092862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47177" y="524470"/>
            <a:ext cx="5013819" cy="107029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38603" y="1662085"/>
            <a:ext cx="170652" cy="444709"/>
            <a:chOff x="938603" y="1662085"/>
            <a:chExt cx="170652" cy="444709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938603" y="1662085"/>
              <a:ext cx="170651" cy="170651"/>
              <a:chOff x="938603" y="1662085"/>
              <a:chExt cx="170651" cy="170651"/>
            </a:xfrm>
          </p:grpSpPr>
          <p:pic>
            <p:nvPicPr>
              <p:cNvPr id="6" name="Object 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938603" y="1662085"/>
                <a:ext cx="170651" cy="170651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938603" y="1936143"/>
              <a:ext cx="170651" cy="170651"/>
              <a:chOff x="938603" y="1936143"/>
              <a:chExt cx="170651" cy="170651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938603" y="1936143"/>
                <a:ext cx="170651" cy="170651"/>
              </a:xfrm>
              <a:prstGeom prst="rect">
                <a:avLst/>
              </a:prstGeom>
            </p:spPr>
          </p:pic>
        </p:grpSp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66221" y="1370164"/>
            <a:ext cx="4951031" cy="117147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058978" y="2206074"/>
            <a:ext cx="8825735" cy="7259322"/>
            <a:chOff x="9058978" y="2206074"/>
            <a:chExt cx="8825735" cy="725932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058978" y="2206074"/>
              <a:ext cx="8825735" cy="725932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87560" y="739728"/>
            <a:ext cx="2737352" cy="203755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311282" y="1661263"/>
            <a:ext cx="2019662" cy="613710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311282" y="5852663"/>
            <a:ext cx="2785348" cy="61371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985714" y="1736157"/>
            <a:ext cx="4923810" cy="835745"/>
            <a:chOff x="8985714" y="1736157"/>
            <a:chExt cx="4923810" cy="83574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951429" y="1701872"/>
              <a:ext cx="1993168" cy="454273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951429" y="2218095"/>
              <a:ext cx="1753558" cy="409892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951430" y="5940896"/>
            <a:ext cx="2491358" cy="45427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579066" y="1403344"/>
            <a:ext cx="327736" cy="854062"/>
            <a:chOff x="3579066" y="1403344"/>
            <a:chExt cx="327736" cy="854062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3579066" y="1403344"/>
              <a:ext cx="327735" cy="327735"/>
              <a:chOff x="3579066" y="1403344"/>
              <a:chExt cx="327735" cy="327735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579066" y="1403344"/>
                <a:ext cx="327735" cy="327735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3579067" y="1929671"/>
              <a:ext cx="327735" cy="327735"/>
              <a:chOff x="3579067" y="1929671"/>
              <a:chExt cx="327735" cy="327735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3579067" y="1929671"/>
                <a:ext cx="327735" cy="327735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5336688" y="5572638"/>
            <a:ext cx="11282330" cy="12309"/>
            <a:chOff x="5336688" y="5572638"/>
            <a:chExt cx="11282330" cy="1230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0800000">
              <a:off x="5336688" y="5572638"/>
              <a:ext cx="11282330" cy="1230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336688" y="1441439"/>
            <a:ext cx="11282330" cy="12309"/>
            <a:chOff x="5336688" y="1441439"/>
            <a:chExt cx="11282330" cy="1230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0800000">
              <a:off x="5336688" y="1441439"/>
              <a:ext cx="11282330" cy="12309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332196" y="3741939"/>
            <a:ext cx="2019653" cy="613710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972344" y="3830172"/>
            <a:ext cx="2491358" cy="454272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5357600" y="3461917"/>
            <a:ext cx="11282330" cy="12309"/>
            <a:chOff x="5357600" y="3461917"/>
            <a:chExt cx="11282330" cy="12309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10800000">
              <a:off x="5357600" y="3461917"/>
              <a:ext cx="11282330" cy="12309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5332196" y="7863768"/>
            <a:ext cx="2019320" cy="608939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8972344" y="7951991"/>
            <a:ext cx="2559930" cy="454272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5357600" y="7583737"/>
            <a:ext cx="11282330" cy="12309"/>
            <a:chOff x="5357600" y="7583737"/>
            <a:chExt cx="11282330" cy="12309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-10800000">
              <a:off x="5357600" y="7583737"/>
              <a:ext cx="11282330" cy="12309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1660923" y="1710304"/>
            <a:ext cx="1211396" cy="454273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2663524" y="371424"/>
            <a:ext cx="14408508" cy="1092862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47177" y="524470"/>
            <a:ext cx="5013819" cy="107029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38603" y="1662085"/>
            <a:ext cx="170652" cy="444709"/>
            <a:chOff x="938603" y="1662085"/>
            <a:chExt cx="170652" cy="444709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938603" y="1662085"/>
              <a:ext cx="170651" cy="170651"/>
              <a:chOff x="938603" y="1662085"/>
              <a:chExt cx="170651" cy="170651"/>
            </a:xfrm>
          </p:grpSpPr>
          <p:pic>
            <p:nvPicPr>
              <p:cNvPr id="6" name="Object 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938603" y="1662085"/>
                <a:ext cx="170651" cy="170651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938603" y="1936143"/>
              <a:ext cx="170651" cy="170651"/>
              <a:chOff x="938603" y="1936143"/>
              <a:chExt cx="170651" cy="170651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938603" y="1936143"/>
                <a:ext cx="170651" cy="170651"/>
              </a:xfrm>
              <a:prstGeom prst="rect">
                <a:avLst/>
              </a:prstGeom>
            </p:spPr>
          </p:pic>
        </p:grpSp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66221" y="1370164"/>
            <a:ext cx="4951031" cy="117147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415465" y="1461589"/>
            <a:ext cx="7850340" cy="8440345"/>
            <a:chOff x="9415465" y="1461589"/>
            <a:chExt cx="7850340" cy="844034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415465" y="1461589"/>
              <a:ext cx="7850340" cy="844034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47177" y="524470"/>
            <a:ext cx="3694227" cy="107029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030245" y="4882999"/>
            <a:ext cx="170652" cy="444709"/>
            <a:chOff x="5030245" y="4882999"/>
            <a:chExt cx="170652" cy="444709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5030245" y="4882999"/>
              <a:ext cx="170651" cy="170651"/>
              <a:chOff x="5030245" y="4882999"/>
              <a:chExt cx="170651" cy="170651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5030245" y="4882999"/>
                <a:ext cx="170651" cy="170651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5030245" y="5157057"/>
              <a:ext cx="170651" cy="170651"/>
              <a:chOff x="5030245" y="5157057"/>
              <a:chExt cx="170651" cy="170651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5030245" y="5157057"/>
                <a:ext cx="170651" cy="170651"/>
              </a:xfrm>
              <a:prstGeom prst="rect">
                <a:avLst/>
              </a:prstGeom>
            </p:spPr>
          </p:pic>
        </p:grpSp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272350" y="4491049"/>
            <a:ext cx="7944177" cy="137748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47177" y="524470"/>
            <a:ext cx="3734743" cy="106097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38603" y="4865378"/>
            <a:ext cx="4006132" cy="10255"/>
            <a:chOff x="938603" y="4865378"/>
            <a:chExt cx="4006132" cy="1025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938603" y="4865378"/>
              <a:ext cx="4006132" cy="10255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95299" y="5104650"/>
            <a:ext cx="6735796" cy="428953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92890" y="4102860"/>
            <a:ext cx="3419205" cy="60570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38603" y="1846420"/>
            <a:ext cx="170652" cy="444709"/>
            <a:chOff x="938603" y="1846420"/>
            <a:chExt cx="170652" cy="444709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938603" y="1846420"/>
              <a:ext cx="170651" cy="170651"/>
              <a:chOff x="938603" y="1846420"/>
              <a:chExt cx="170651" cy="170651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38603" y="1846420"/>
                <a:ext cx="170651" cy="170651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938603" y="2120477"/>
              <a:ext cx="170651" cy="170651"/>
              <a:chOff x="938603" y="2120477"/>
              <a:chExt cx="170651" cy="170651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938603" y="2120477"/>
                <a:ext cx="170651" cy="170651"/>
              </a:xfrm>
              <a:prstGeom prst="rect">
                <a:avLst/>
              </a:prstGeom>
            </p:spPr>
          </p:pic>
        </p:grpSp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384929" y="4525715"/>
            <a:ext cx="3231844" cy="47998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8594482" y="1039942"/>
            <a:ext cx="7990409" cy="8674431"/>
            <a:chOff x="8594482" y="1039942"/>
            <a:chExt cx="7990409" cy="867443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594482" y="1039942"/>
              <a:ext cx="7990409" cy="8674431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80707" y="1454467"/>
            <a:ext cx="6221989" cy="137586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47177" y="524470"/>
            <a:ext cx="3734743" cy="106097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38603" y="4591402"/>
            <a:ext cx="4006132" cy="10255"/>
            <a:chOff x="938603" y="4591402"/>
            <a:chExt cx="4006132" cy="1025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938603" y="4591402"/>
              <a:ext cx="4006132" cy="10255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635839" y="1792044"/>
            <a:ext cx="6751034" cy="247260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92890" y="4861263"/>
            <a:ext cx="3419205" cy="60570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38603" y="1846420"/>
            <a:ext cx="170652" cy="444709"/>
            <a:chOff x="938603" y="1846420"/>
            <a:chExt cx="170652" cy="444709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938603" y="1846420"/>
              <a:ext cx="170651" cy="170651"/>
              <a:chOff x="938603" y="1846420"/>
              <a:chExt cx="170651" cy="170651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38603" y="1846420"/>
                <a:ext cx="170651" cy="170651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938603" y="2120477"/>
              <a:ext cx="170651" cy="170651"/>
              <a:chOff x="938603" y="2120477"/>
              <a:chExt cx="170651" cy="170651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938603" y="2120477"/>
                <a:ext cx="170651" cy="170651"/>
              </a:xfrm>
              <a:prstGeom prst="rect">
                <a:avLst/>
              </a:prstGeom>
            </p:spPr>
          </p:pic>
        </p:grpSp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80708" y="1454470"/>
            <a:ext cx="5544036" cy="137586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8266747" y="1894897"/>
            <a:ext cx="327735" cy="327735"/>
            <a:chOff x="8266747" y="1894897"/>
            <a:chExt cx="327735" cy="32773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266747" y="1894897"/>
              <a:ext cx="327735" cy="327735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853531" y="1792041"/>
            <a:ext cx="1031824" cy="549700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635744" y="5637663"/>
            <a:ext cx="6750881" cy="2495958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8266667" y="5752192"/>
            <a:ext cx="327735" cy="327735"/>
            <a:chOff x="8266667" y="5752192"/>
            <a:chExt cx="327735" cy="327735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266667" y="5752192"/>
              <a:ext cx="327735" cy="327735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853454" y="5649336"/>
            <a:ext cx="1012776" cy="5497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47177" y="524470"/>
            <a:ext cx="7237143" cy="106097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38603" y="2489836"/>
            <a:ext cx="4006132" cy="10255"/>
            <a:chOff x="938603" y="2489836"/>
            <a:chExt cx="4006132" cy="1025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938603" y="2489836"/>
              <a:ext cx="4006132" cy="10255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92890" y="1946363"/>
            <a:ext cx="1308681" cy="54970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655016" y="817588"/>
            <a:ext cx="170652" cy="444709"/>
            <a:chOff x="4655016" y="817588"/>
            <a:chExt cx="170652" cy="444709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4655016" y="817588"/>
              <a:ext cx="170651" cy="170651"/>
              <a:chOff x="4655016" y="817588"/>
              <a:chExt cx="170651" cy="170651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4655016" y="817588"/>
                <a:ext cx="170651" cy="170651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4655016" y="1091645"/>
              <a:ext cx="170651" cy="170651"/>
              <a:chOff x="4655016" y="1091645"/>
              <a:chExt cx="170651" cy="170651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655016" y="1091645"/>
                <a:ext cx="170651" cy="170651"/>
              </a:xfrm>
              <a:prstGeom prst="rect">
                <a:avLst/>
              </a:prstGeom>
            </p:spPr>
          </p:pic>
        </p:grpSp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676887" y="3344763"/>
            <a:ext cx="3231844" cy="47998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38603" y="2803318"/>
            <a:ext cx="7990409" cy="8674431"/>
            <a:chOff x="938603" y="2803318"/>
            <a:chExt cx="7990409" cy="867443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38603" y="2803318"/>
              <a:ext cx="7990409" cy="867443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200000" y="2489838"/>
            <a:ext cx="4006132" cy="10255"/>
            <a:chOff x="9200000" y="2489838"/>
            <a:chExt cx="4006132" cy="1025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0800000">
              <a:off x="9200000" y="2489838"/>
              <a:ext cx="4006132" cy="10255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154287" y="1946363"/>
            <a:ext cx="1327729" cy="549700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9264832" y="2774747"/>
            <a:ext cx="7990409" cy="8674431"/>
            <a:chOff x="9264832" y="2774747"/>
            <a:chExt cx="7990409" cy="8674431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264832" y="2774747"/>
              <a:ext cx="7990409" cy="867443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47177" y="524470"/>
            <a:ext cx="3563362" cy="106097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473525" y="817588"/>
            <a:ext cx="170652" cy="444709"/>
            <a:chOff x="4473525" y="817588"/>
            <a:chExt cx="170652" cy="444709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4473525" y="817588"/>
              <a:ext cx="170651" cy="170651"/>
              <a:chOff x="4473525" y="817588"/>
              <a:chExt cx="170651" cy="170651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4473525" y="817588"/>
                <a:ext cx="170651" cy="170651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4473526" y="1091645"/>
              <a:ext cx="170651" cy="170651"/>
              <a:chOff x="4473526" y="1091645"/>
              <a:chExt cx="170651" cy="170651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4473526" y="1091645"/>
                <a:ext cx="170651" cy="170651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938603" y="1471743"/>
            <a:ext cx="16478540" cy="8490162"/>
            <a:chOff x="938603" y="1471743"/>
            <a:chExt cx="16478540" cy="849016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38603" y="1471743"/>
              <a:ext cx="16478540" cy="849016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123460" y="8580236"/>
            <a:ext cx="2922778" cy="2922778"/>
            <a:chOff x="15123460" y="8580236"/>
            <a:chExt cx="2922778" cy="292277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123460" y="8580236"/>
              <a:ext cx="2922778" cy="292277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2700791" y="-1120755"/>
            <a:ext cx="14408508" cy="1462260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47177" y="524470"/>
            <a:ext cx="5124258" cy="106097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38603" y="1662085"/>
            <a:ext cx="170652" cy="444709"/>
            <a:chOff x="938603" y="1662085"/>
            <a:chExt cx="170652" cy="444709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938603" y="1662085"/>
              <a:ext cx="170651" cy="170651"/>
              <a:chOff x="938603" y="1662085"/>
              <a:chExt cx="170651" cy="170651"/>
            </a:xfrm>
          </p:grpSpPr>
          <p:pic>
            <p:nvPicPr>
              <p:cNvPr id="6" name="Object 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938603" y="1662085"/>
                <a:ext cx="170651" cy="170651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938603" y="1936143"/>
              <a:ext cx="170651" cy="170651"/>
              <a:chOff x="938603" y="1936143"/>
              <a:chExt cx="170651" cy="170651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938603" y="1936143"/>
                <a:ext cx="170651" cy="170651"/>
              </a:xfrm>
              <a:prstGeom prst="rect">
                <a:avLst/>
              </a:prstGeom>
            </p:spPr>
          </p:pic>
        </p:grpSp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66221" y="1370163"/>
            <a:ext cx="1422381" cy="109017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790476" y="615896"/>
            <a:ext cx="7045714" cy="9878095"/>
            <a:chOff x="9790476" y="615896"/>
            <a:chExt cx="7045714" cy="987809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790476" y="615896"/>
              <a:ext cx="7045714" cy="987809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2700791" y="-723651"/>
            <a:ext cx="14408508" cy="1303419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47177" y="524470"/>
            <a:ext cx="5124258" cy="106097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38603" y="1662085"/>
            <a:ext cx="170652" cy="444709"/>
            <a:chOff x="938603" y="1662085"/>
            <a:chExt cx="170652" cy="444709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938603" y="1662085"/>
              <a:ext cx="170651" cy="170651"/>
              <a:chOff x="938603" y="1662085"/>
              <a:chExt cx="170651" cy="170651"/>
            </a:xfrm>
          </p:grpSpPr>
          <p:pic>
            <p:nvPicPr>
              <p:cNvPr id="6" name="Object 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938603" y="1662085"/>
                <a:ext cx="170651" cy="170651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938603" y="1936143"/>
              <a:ext cx="170651" cy="170651"/>
              <a:chOff x="938603" y="1936143"/>
              <a:chExt cx="170651" cy="170651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938603" y="1936143"/>
                <a:ext cx="170651" cy="170651"/>
              </a:xfrm>
              <a:prstGeom prst="rect">
                <a:avLst/>
              </a:prstGeom>
            </p:spPr>
          </p:pic>
        </p:grpSp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66222" y="1370164"/>
            <a:ext cx="1964771" cy="108064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856729" y="2638318"/>
            <a:ext cx="7045714" cy="6310253"/>
            <a:chOff x="9856729" y="2638318"/>
            <a:chExt cx="7045714" cy="631025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856729" y="2638318"/>
              <a:ext cx="7045714" cy="631025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2663524" y="1658975"/>
            <a:ext cx="14408508" cy="826893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47177" y="524470"/>
            <a:ext cx="5124258" cy="106097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38603" y="1662085"/>
            <a:ext cx="170652" cy="444709"/>
            <a:chOff x="938603" y="1662085"/>
            <a:chExt cx="170652" cy="444709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938603" y="1662085"/>
              <a:ext cx="170651" cy="170651"/>
              <a:chOff x="938603" y="1662085"/>
              <a:chExt cx="170651" cy="170651"/>
            </a:xfrm>
          </p:grpSpPr>
          <p:pic>
            <p:nvPicPr>
              <p:cNvPr id="6" name="Object 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938603" y="1662085"/>
                <a:ext cx="170651" cy="170651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938603" y="1936143"/>
              <a:ext cx="170651" cy="170651"/>
              <a:chOff x="938603" y="1936143"/>
              <a:chExt cx="170651" cy="170651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938603" y="1936143"/>
                <a:ext cx="170651" cy="170651"/>
              </a:xfrm>
              <a:prstGeom prst="rect">
                <a:avLst/>
              </a:prstGeom>
            </p:spPr>
          </p:pic>
        </p:grpSp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66222" y="1370164"/>
            <a:ext cx="2488114" cy="109017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856729" y="2638318"/>
            <a:ext cx="7045714" cy="6310253"/>
            <a:chOff x="9856729" y="2638318"/>
            <a:chExt cx="7045714" cy="631025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856729" y="2638318"/>
              <a:ext cx="7045714" cy="631025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109731" y="398783"/>
            <a:ext cx="8316237" cy="9488149"/>
            <a:chOff x="9109731" y="398783"/>
            <a:chExt cx="8316237" cy="948814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109731" y="398783"/>
              <a:ext cx="8316237" cy="948814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21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2022-08-29T00:44:20Z</dcterms:created>
  <dcterms:modified xsi:type="dcterms:W3CDTF">2022-08-29T00:44:20Z</dcterms:modified>
</cp:coreProperties>
</file>